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3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4/22/2020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87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9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7144070C-A957-42CF-964F-D6C12B09ED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031" b="8719"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4FB60AB-6DDB-4FC6-A015-B91FA19BB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rmAutofit/>
          </a:bodyPr>
          <a:lstStyle/>
          <a:p>
            <a:r>
              <a:rPr lang="hr-HR"/>
              <a:t>1 i 0 U MNOŽENJU</a:t>
            </a:r>
            <a:endParaRPr lang="hr-H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126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D3B8F3D-156E-460E-BA84-E1AE55658A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08" y="580627"/>
            <a:ext cx="10631384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59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96B4F35-5B8F-43F6-A34E-76B2DA653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61" y="518706"/>
            <a:ext cx="10412278" cy="58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88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snimka zaslona, ptica&#10;&#10;Opis je automatski generiran">
            <a:extLst>
              <a:ext uri="{FF2B5EF4-FFF2-40B4-BE49-F238E27FC236}">
                <a16:creationId xmlns:a16="http://schemas.microsoft.com/office/drawing/2014/main" id="{626AA459-8EE0-4FE8-9764-2933A3699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13" y="480601"/>
            <a:ext cx="10736173" cy="58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6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5AED2AEC-631D-49FB-8DA3-E23753133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13" y="432969"/>
            <a:ext cx="10555173" cy="59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545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hrana&#10;&#10;Opis je automatski generiran">
            <a:extLst>
              <a:ext uri="{FF2B5EF4-FFF2-40B4-BE49-F238E27FC236}">
                <a16:creationId xmlns:a16="http://schemas.microsoft.com/office/drawing/2014/main" id="{1E96AEE3-D15F-4AA4-8BCA-8F95F97266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13" y="575864"/>
            <a:ext cx="10555173" cy="57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2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utikač&#10;&#10;Opis je automatski generiran">
            <a:extLst>
              <a:ext uri="{FF2B5EF4-FFF2-40B4-BE49-F238E27FC236}">
                <a16:creationId xmlns:a16="http://schemas.microsoft.com/office/drawing/2014/main" id="{6D7BC0B6-BCDA-4E6C-9693-5023AEEF5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97" y="594917"/>
            <a:ext cx="10602805" cy="566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8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EA9350D-792C-42D4-B47A-F7C450CD6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71" y="552048"/>
            <a:ext cx="10440857" cy="575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78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F72245DE-CD44-403C-8258-6AC4F9F63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24" y="675891"/>
            <a:ext cx="10583752" cy="550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61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699239D-E046-4094-A488-95DED15427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50" y="452022"/>
            <a:ext cx="10564699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515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A40281D-0841-4EA5-8276-72FEB67F4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66" y="652075"/>
            <a:ext cx="10698068" cy="555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89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60068B6-3FA4-48D3-8466-170217039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76" y="556811"/>
            <a:ext cx="10726647" cy="57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359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RegularSeedLeftStep">
      <a:dk1>
        <a:srgbClr val="000000"/>
      </a:dk1>
      <a:lt1>
        <a:srgbClr val="FFFFFF"/>
      </a:lt1>
      <a:dk2>
        <a:srgbClr val="30301B"/>
      </a:dk2>
      <a:lt2>
        <a:srgbClr val="EFEFF2"/>
      </a:lt2>
      <a:accent1>
        <a:srgbClr val="A9A342"/>
      </a:accent1>
      <a:accent2>
        <a:srgbClr val="B1793B"/>
      </a:accent2>
      <a:accent3>
        <a:srgbClr val="C35A4D"/>
      </a:accent3>
      <a:accent4>
        <a:srgbClr val="B64668"/>
      </a:accent4>
      <a:accent5>
        <a:srgbClr val="C34DA2"/>
      </a:accent5>
      <a:accent6>
        <a:srgbClr val="A543B5"/>
      </a:accent6>
      <a:hlink>
        <a:srgbClr val="7A7FD2"/>
      </a:hlink>
      <a:folHlink>
        <a:srgbClr val="7F7F7F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</Words>
  <Application>Microsoft Office PowerPoint</Application>
  <PresentationFormat>Široki zaslon</PresentationFormat>
  <Paragraphs>1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Century Schoolbook</vt:lpstr>
      <vt:lpstr>Franklin Gothic Book</vt:lpstr>
      <vt:lpstr>Garamond</vt:lpstr>
      <vt:lpstr>SavonVTI</vt:lpstr>
      <vt:lpstr>1 i 0 U MNOŽENJU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i 0 U MNOŽENJU</dc:title>
  <dc:creator>maja.mandic.obrovac@gmail.com</dc:creator>
  <cp:lastModifiedBy>maja.mandic.obrovac@gmail.com</cp:lastModifiedBy>
  <cp:revision>1</cp:revision>
  <dcterms:created xsi:type="dcterms:W3CDTF">2020-04-22T18:37:05Z</dcterms:created>
  <dcterms:modified xsi:type="dcterms:W3CDTF">2020-04-22T18:41:35Z</dcterms:modified>
</cp:coreProperties>
</file>